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9CE"/>
    <a:srgbClr val="006242"/>
    <a:srgbClr val="EEEAE3"/>
    <a:srgbClr val="EFE3D6"/>
    <a:srgbClr val="E7E1DA"/>
    <a:srgbClr val="EF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BC118-BC76-6B59-A4C6-F513EACCC6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2681"/>
            <a:ext cx="9144000" cy="1787282"/>
          </a:xfrm>
        </p:spPr>
        <p:txBody>
          <a:bodyPr anchor="b">
            <a:noAutofit/>
          </a:bodyPr>
          <a:lstStyle>
            <a:lvl1pPr algn="ctr">
              <a:defRPr sz="3200" b="1"/>
            </a:lvl1pPr>
          </a:lstStyle>
          <a:p>
            <a:pPr algn="ctr"/>
            <a:r>
              <a:rPr lang="en-GB" dirty="0"/>
              <a:t>Title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E16385-C7C2-979C-E8E7-A14A0393B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b="1" dirty="0"/>
              <a:t>Authors</a:t>
            </a:r>
            <a:br>
              <a:rPr lang="en-GB" sz="2000" b="1" dirty="0"/>
            </a:br>
            <a:r>
              <a:rPr lang="fr-FR" sz="2000" i="1" dirty="0"/>
              <a:t>Affiliations</a:t>
            </a:r>
            <a:br>
              <a:rPr lang="en-GB" sz="2000" i="1" dirty="0"/>
            </a:br>
            <a:br>
              <a:rPr lang="en-GB" sz="3200" b="1" dirty="0"/>
            </a:br>
            <a:r>
              <a:rPr lang="en-GB" sz="2400" b="1" dirty="0"/>
              <a:t>Date</a:t>
            </a:r>
            <a:endParaRPr lang="en-GB" dirty="0"/>
          </a:p>
        </p:txBody>
      </p:sp>
      <p:pic>
        <p:nvPicPr>
          <p:cNvPr id="7" name="Picture 8" descr="Logo Carnot Polynat">
            <a:extLst>
              <a:ext uri="{FF2B5EF4-FFF2-40B4-BE49-F238E27FC236}">
                <a16:creationId xmlns:a16="http://schemas.microsoft.com/office/drawing/2014/main" id="{D3E2B366-DEEB-8E6F-7EC1-E29FC0A6F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93" y="6238559"/>
            <a:ext cx="1138989" cy="4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ogo Tec21">
            <a:extLst>
              <a:ext uri="{FF2B5EF4-FFF2-40B4-BE49-F238E27FC236}">
                <a16:creationId xmlns:a16="http://schemas.microsoft.com/office/drawing/2014/main" id="{AED96170-20BE-6EAD-9BE1-0EB851E0B2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69" y="6270831"/>
            <a:ext cx="906556" cy="3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Logo GlycoAlpes">
            <a:extLst>
              <a:ext uri="{FF2B5EF4-FFF2-40B4-BE49-F238E27FC236}">
                <a16:creationId xmlns:a16="http://schemas.microsoft.com/office/drawing/2014/main" id="{2BF2110C-92C2-35AF-2FFD-49E30A230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12" y="6282702"/>
            <a:ext cx="1970950" cy="3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ogo UGA">
            <a:extLst>
              <a:ext uri="{FF2B5EF4-FFF2-40B4-BE49-F238E27FC236}">
                <a16:creationId xmlns:a16="http://schemas.microsoft.com/office/drawing/2014/main" id="{F616D37F-C970-8D92-C64D-2A9EFFB94B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6" y="6292426"/>
            <a:ext cx="581114" cy="3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Logo Grenoble INP">
            <a:extLst>
              <a:ext uri="{FF2B5EF4-FFF2-40B4-BE49-F238E27FC236}">
                <a16:creationId xmlns:a16="http://schemas.microsoft.com/office/drawing/2014/main" id="{3216DF2B-4568-49F0-48ED-9E2C8D89B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47" y="6237470"/>
            <a:ext cx="581115" cy="4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Logo Fondation Grenoble INP ">
            <a:extLst>
              <a:ext uri="{FF2B5EF4-FFF2-40B4-BE49-F238E27FC236}">
                <a16:creationId xmlns:a16="http://schemas.microsoft.com/office/drawing/2014/main" id="{86D598AA-3EFA-EC5C-8F3E-402CEED8A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49" y="6179359"/>
            <a:ext cx="581114" cy="5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Logo CTP">
            <a:extLst>
              <a:ext uri="{FF2B5EF4-FFF2-40B4-BE49-F238E27FC236}">
                <a16:creationId xmlns:a16="http://schemas.microsoft.com/office/drawing/2014/main" id="{15745F12-85E6-220D-BA4A-A11E9384EF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152" y="6244348"/>
            <a:ext cx="992499" cy="4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97965810-DEC8-63BB-EEC3-A1D920BFA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50" y="6273186"/>
            <a:ext cx="567238" cy="3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Présentation de Grenoble INP - Pagora et du CFA Agefpi">
            <a:extLst>
              <a:ext uri="{FF2B5EF4-FFF2-40B4-BE49-F238E27FC236}">
                <a16:creationId xmlns:a16="http://schemas.microsoft.com/office/drawing/2014/main" id="{FBC9069B-C8B6-97B2-03E9-1FFC5003EC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75" y="6248689"/>
            <a:ext cx="1302631" cy="4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1CC4CE4-84C8-5711-7CD0-E6A9FD5E0365}"/>
              </a:ext>
            </a:extLst>
          </p:cNvPr>
          <p:cNvCxnSpPr/>
          <p:nvPr userDrawn="1"/>
        </p:nvCxnSpPr>
        <p:spPr>
          <a:xfrm>
            <a:off x="0" y="5983704"/>
            <a:ext cx="12192000" cy="0"/>
          </a:xfrm>
          <a:prstGeom prst="line">
            <a:avLst/>
          </a:prstGeom>
          <a:ln w="76200">
            <a:solidFill>
              <a:srgbClr val="EFE3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4912F-DACF-A826-C7DA-F7FE41ABE6CC}"/>
              </a:ext>
            </a:extLst>
          </p:cNvPr>
          <p:cNvSpPr/>
          <p:nvPr userDrawn="1"/>
        </p:nvSpPr>
        <p:spPr>
          <a:xfrm>
            <a:off x="4515014" y="1"/>
            <a:ext cx="7676987" cy="1457698"/>
          </a:xfrm>
          <a:prstGeom prst="rect">
            <a:avLst/>
          </a:prstGeom>
          <a:solidFill>
            <a:srgbClr val="EFE3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8F19D32-BAE5-18D0-6F45-AAF19AC2930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7455" r="14476" b="75986"/>
          <a:stretch/>
        </p:blipFill>
        <p:spPr>
          <a:xfrm>
            <a:off x="3401" y="-1"/>
            <a:ext cx="4530275" cy="1457698"/>
          </a:xfrm>
          <a:prstGeom prst="rect">
            <a:avLst/>
          </a:prstGeom>
          <a:ln>
            <a:noFill/>
          </a:ln>
        </p:spPr>
      </p:pic>
      <p:pic>
        <p:nvPicPr>
          <p:cNvPr id="19" name="Picture 2" descr="Logo Chaire Cellulose Valley">
            <a:extLst>
              <a:ext uri="{FF2B5EF4-FFF2-40B4-BE49-F238E27FC236}">
                <a16:creationId xmlns:a16="http://schemas.microsoft.com/office/drawing/2014/main" id="{2FFAD15E-17BD-5527-D701-34568E0FEB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68" y="834433"/>
            <a:ext cx="1039569" cy="4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Logo DurInnPack">
            <a:extLst>
              <a:ext uri="{FF2B5EF4-FFF2-40B4-BE49-F238E27FC236}">
                <a16:creationId xmlns:a16="http://schemas.microsoft.com/office/drawing/2014/main" id="{FC09D2B2-1AE5-3F30-9EDC-5A78500278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47" y="834433"/>
            <a:ext cx="1753867" cy="4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ogo Kanazawa University ">
            <a:extLst>
              <a:ext uri="{FF2B5EF4-FFF2-40B4-BE49-F238E27FC236}">
                <a16:creationId xmlns:a16="http://schemas.microsoft.com/office/drawing/2014/main" id="{80F2D8FC-7200-5529-BDBF-2DB7726F0A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24" y="834433"/>
            <a:ext cx="1361527" cy="4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7DD791F-C3C4-855B-D02F-93FEF9D392F4}"/>
              </a:ext>
            </a:extLst>
          </p:cNvPr>
          <p:cNvSpPr txBox="1"/>
          <p:nvPr userDrawn="1"/>
        </p:nvSpPr>
        <p:spPr>
          <a:xfrm>
            <a:off x="8787425" y="206592"/>
            <a:ext cx="194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Co-organized by:</a:t>
            </a:r>
          </a:p>
        </p:txBody>
      </p:sp>
    </p:spTree>
    <p:extLst>
      <p:ext uri="{BB962C8B-B14F-4D97-AF65-F5344CB8AC3E}">
        <p14:creationId xmlns:p14="http://schemas.microsoft.com/office/powerpoint/2010/main" val="4816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19035-5FAD-F845-4057-A5C6DD50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633"/>
            <a:ext cx="10515600" cy="85941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D0E15-EC98-E0FF-8403-DFD0B18AF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063"/>
            <a:ext cx="10515600" cy="42369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7904EC-9A48-B025-4C77-52175BEF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7E16-940D-495C-8308-FD8D814B6F0D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A04D28-E964-E830-5F7B-E5A5AD2F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741741-0E1F-08AE-019B-779A5A4B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DD19-8E20-416B-BB4B-FD1EC9FF8446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95741E-69D4-C112-FC29-49D241DC2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7455" r="14476" b="75986"/>
          <a:stretch/>
        </p:blipFill>
        <p:spPr>
          <a:xfrm>
            <a:off x="3402" y="-1"/>
            <a:ext cx="2382520" cy="76661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251109-C80C-B855-8455-48863B466580}"/>
              </a:ext>
            </a:extLst>
          </p:cNvPr>
          <p:cNvSpPr/>
          <p:nvPr userDrawn="1"/>
        </p:nvSpPr>
        <p:spPr>
          <a:xfrm>
            <a:off x="2385922" y="1"/>
            <a:ext cx="9806079" cy="766617"/>
          </a:xfrm>
          <a:prstGeom prst="rect">
            <a:avLst/>
          </a:prstGeom>
          <a:solidFill>
            <a:srgbClr val="EFE3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69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AF1510-B0C6-F6BE-9448-7EDD39B3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4E4568-F96A-91FD-FC08-01AF3550A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66B687-D12F-1C8A-29AC-FB8DF5AC6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827E16-940D-495C-8308-FD8D814B6F0D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DAC26-E8A1-4D8D-3F15-0997EE8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BF175E-4871-8418-3E8D-3A446F2A1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5ADD19-8E20-416B-BB4B-FD1EC9FF844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5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ADADC5FE-1EC0-D2B4-A7D5-DC33B1283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FCADA21D-FBFF-D451-0F78-A01C2FACE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25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5C27D-26A5-00E1-52A2-FE23D52A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FF749-637B-E002-E1A4-276DF4DAD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512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PIGNERES Emma (pigneree)</dc:creator>
  <cp:lastModifiedBy>Microsoft Office User</cp:lastModifiedBy>
  <cp:revision>10</cp:revision>
  <dcterms:created xsi:type="dcterms:W3CDTF">2026-05-26T07:47:17Z</dcterms:created>
  <dcterms:modified xsi:type="dcterms:W3CDTF">2026-05-27T07:08:00Z</dcterms:modified>
</cp:coreProperties>
</file>