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>
        <p:scale>
          <a:sx n="99" d="100"/>
          <a:sy n="99" d="100"/>
        </p:scale>
        <p:origin x="1504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93073-CE29-894F-9387-201F2B31CAC4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112F2-224C-AB46-AD41-258B3E0CB3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480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70AC0C-620C-0065-0E99-BED7C4C866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805355"/>
            <a:ext cx="9144000" cy="1774972"/>
          </a:xfrm>
        </p:spPr>
        <p:txBody>
          <a:bodyPr anchor="b">
            <a:normAutofit/>
          </a:bodyPr>
          <a:lstStyle>
            <a:lvl1pPr algn="ctr">
              <a:defRPr sz="5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Title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A7D81B-D71E-1F03-152F-2A3A7428A9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09121"/>
            <a:ext cx="9144000" cy="154868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 err="1"/>
              <a:t>Authors</a:t>
            </a:r>
            <a:br>
              <a:rPr lang="fr-FR" dirty="0"/>
            </a:br>
            <a:r>
              <a:rPr lang="fr-FR" dirty="0"/>
              <a:t>Affiliations</a:t>
            </a:r>
            <a:br>
              <a:rPr lang="fr-FR" dirty="0"/>
            </a:br>
            <a:br>
              <a:rPr lang="fr-FR" dirty="0"/>
            </a:br>
            <a:r>
              <a:rPr lang="fr-FR" dirty="0"/>
              <a:t>Date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721E696-D691-2843-CEB5-4B139FDB0E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933" y="136525"/>
            <a:ext cx="2168403" cy="117125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7837F73-959E-25D5-7B85-713003D8C31F}"/>
              </a:ext>
            </a:extLst>
          </p:cNvPr>
          <p:cNvCxnSpPr/>
          <p:nvPr userDrawn="1"/>
        </p:nvCxnSpPr>
        <p:spPr>
          <a:xfrm>
            <a:off x="838200" y="1465385"/>
            <a:ext cx="10515600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F9CE76D-84A5-CC60-3E1D-08566CA2F481}"/>
              </a:ext>
            </a:extLst>
          </p:cNvPr>
          <p:cNvCxnSpPr/>
          <p:nvPr userDrawn="1"/>
        </p:nvCxnSpPr>
        <p:spPr>
          <a:xfrm>
            <a:off x="838200" y="5568461"/>
            <a:ext cx="10515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A59C0E75-D948-70F9-C00A-42417389C8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9179" y="5982468"/>
            <a:ext cx="783921" cy="47793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15D5930-096D-5CC4-32B8-935887B243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18244" y="5982468"/>
            <a:ext cx="600257" cy="47793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5D3EB3F-E50D-32D6-4398-54CC8A65823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803645" y="5967851"/>
            <a:ext cx="508659" cy="50168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306941E-DB07-5A86-9831-16B56205EAC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097448" y="5920693"/>
            <a:ext cx="578315" cy="57831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AD71F6D-7233-2E77-7715-CFA031C1AA9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246236" y="6051638"/>
            <a:ext cx="1096585" cy="3655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217DAEE-1F6B-7B0C-0BAC-2D401317515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460907" y="5994906"/>
            <a:ext cx="1355552" cy="45771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FBE13B2-3232-32C7-FB09-2CE93B0BE07E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601603" y="5885652"/>
            <a:ext cx="859491" cy="63525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45057F8-63E9-E9A9-F53F-75ED8FB14414}"/>
              </a:ext>
            </a:extLst>
          </p:cNvPr>
          <p:cNvSpPr txBox="1"/>
          <p:nvPr userDrawn="1"/>
        </p:nvSpPr>
        <p:spPr>
          <a:xfrm>
            <a:off x="2614411" y="563420"/>
            <a:ext cx="8053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September 8 – 11</a:t>
            </a:r>
            <a:br>
              <a:rPr lang="fr-FR" sz="1600" b="1" i="0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fr-FR" sz="1600" b="1" i="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Grenoble (France)</a:t>
            </a:r>
          </a:p>
        </p:txBody>
      </p:sp>
    </p:spTree>
    <p:extLst>
      <p:ext uri="{BB962C8B-B14F-4D97-AF65-F5344CB8AC3E}">
        <p14:creationId xmlns:p14="http://schemas.microsoft.com/office/powerpoint/2010/main" val="403188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06584-3EB4-E523-FE35-D2C10F720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1256" y="517937"/>
            <a:ext cx="8152544" cy="561651"/>
          </a:xfrm>
        </p:spPr>
        <p:txBody>
          <a:bodyPr>
            <a:noAutofit/>
          </a:bodyPr>
          <a:lstStyle>
            <a:lvl1pPr>
              <a:defRPr sz="24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Title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59A2A1-1622-5AC3-4EDA-410E0F153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3481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595E39-9437-24F0-9830-6A863B727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64B6E-9E72-2249-A3DD-8B41FA440CF9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D77B88-9FCE-BFAA-B841-D1EAA0984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6901C8-D16E-9C6F-3C40-34729FC9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30B7-5D0B-244B-BE45-680212D6D054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C313733-8DBA-B527-F675-04A0D62C72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5933" y="136525"/>
            <a:ext cx="2168403" cy="117125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D916A42-6A9B-1C67-BD13-96C590D24D1D}"/>
              </a:ext>
            </a:extLst>
          </p:cNvPr>
          <p:cNvCxnSpPr/>
          <p:nvPr userDrawn="1"/>
        </p:nvCxnSpPr>
        <p:spPr>
          <a:xfrm>
            <a:off x="838200" y="1465385"/>
            <a:ext cx="10515600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937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2D43634-DA2F-40EF-FA46-E5CD7AA34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BCFD3AF-2DD8-FA1F-5A38-01FC62F7C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C5D955-1AA3-BD3F-B6AF-7468DAA57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A64B6E-9E72-2249-A3DD-8B41FA440CF9}" type="datetimeFigureOut">
              <a:rPr lang="fr-FR" smtClean="0"/>
              <a:t>25/08/2026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393DAA-BDDE-30C5-160E-42F8D576A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697CB7-B133-AA54-7CDE-7C992D200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2430B7-5D0B-244B-BE45-680212D6D05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315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D956D1-0691-BCE3-8EF9-C8AC59CA9A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8ECE328-52EC-A987-DEE4-BB4D51F4B6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654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6D84FCC-D1E1-FD28-3D8D-3B66137C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6CC107C-FC5B-2BCE-924C-95783F78A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3592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Macintosh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5" baseType="lpstr">
      <vt:lpstr>Aptos</vt:lpstr>
      <vt:lpstr>Arial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4</cp:revision>
  <dcterms:created xsi:type="dcterms:W3CDTF">2026-08-25T11:16:41Z</dcterms:created>
  <dcterms:modified xsi:type="dcterms:W3CDTF">2026-08-25T11:32:23Z</dcterms:modified>
</cp:coreProperties>
</file>